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1" r:id="rId3"/>
    <p:sldId id="302" r:id="rId4"/>
    <p:sldId id="303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256FD-8750-FBB8-83AF-BB0C8504C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885932-1195-9F91-0491-876DA3921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9006FA-05DB-A32B-2D7E-496B2FC2F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5F2F-EF7E-466D-A09C-A9D5EA0B6959}" type="datetimeFigureOut">
              <a:rPr lang="cs-CZ" smtClean="0"/>
              <a:t>07.04.2023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DD8971-203E-8D9F-CEA2-2EF17979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4CEB9E-984A-733A-0D80-516EA6EA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A11A-99C8-4C76-98A2-689E68DFF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8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7975D-47A9-ABF2-9555-06A80711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503AE7-6907-A46E-57D1-29C201665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796B50-4692-E2EF-EBB8-AE96F7BC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5F2F-EF7E-466D-A09C-A9D5EA0B6959}" type="datetimeFigureOut">
              <a:rPr lang="cs-CZ" smtClean="0"/>
              <a:t>07.04.2023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E6C33D-08C1-30DC-B302-5A39DF47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9456FC-5BAF-E07B-A388-C1FC8344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A11A-99C8-4C76-98A2-689E68DFF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27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0A90E0B-840D-1C86-88CC-4C0587D3D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B42D16-8384-A09C-3DF5-1F5B69E53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643270-AB2F-B1E6-2E47-BE432B9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5F2F-EF7E-466D-A09C-A9D5EA0B6959}" type="datetimeFigureOut">
              <a:rPr lang="cs-CZ" smtClean="0"/>
              <a:t>07.04.2023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958225-E707-0337-143A-F36994F3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B030C1-B49A-7688-DD68-68672536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A11A-99C8-4C76-98A2-689E68DFF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21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1CF2D-40A9-C3A8-54C4-224C5037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B6F4FA-AAFE-8479-6BDF-AF657D3A7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357FB5-353E-7831-F8BC-C791A914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5F2F-EF7E-466D-A09C-A9D5EA0B6959}" type="datetimeFigureOut">
              <a:rPr lang="cs-CZ" smtClean="0"/>
              <a:t>07.04.2023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20F9B3-2A01-A23A-9000-20ED7BE3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9B4064-2A28-56F3-D882-2B8A0124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A11A-99C8-4C76-98A2-689E68DFF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8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3EA3E-F324-145E-E9DA-FA743663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103805-A73E-3105-35C0-331BBC91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D1A349-E7D8-C62A-1EC9-3CE9EC68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5F2F-EF7E-466D-A09C-A9D5EA0B6959}" type="datetimeFigureOut">
              <a:rPr lang="cs-CZ" smtClean="0"/>
              <a:t>07.04.2023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CB4705-8D92-179B-8612-BF18EA2D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C92CA3-DE9B-C818-50BD-D2978C65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A11A-99C8-4C76-98A2-689E68DFF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9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1D45D-F9A8-9CBC-0253-5B3C1198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4146D8-6B45-C16D-F7C0-F6D364B92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AFAB1C-8BAF-AC6B-A600-F36AFB007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E86522-CC0C-6712-F947-D30B87E52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5F2F-EF7E-466D-A09C-A9D5EA0B6959}" type="datetimeFigureOut">
              <a:rPr lang="cs-CZ" smtClean="0"/>
              <a:t>07.04.2023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EA56CD-8E88-13E2-28E5-6868F8CF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51921E-62B7-CD1E-9F8D-96477637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A11A-99C8-4C76-98A2-689E68DFF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3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58C5F-2B5A-A2AE-11E1-335D9ACE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9DA0E7-9A0B-B378-C285-D96B173E5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89507C-0701-0543-0A6D-65252D66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31651D6-B8BF-4680-B266-81C624166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EBA8530-79C9-EF9C-3D5F-5795BC109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427DD26-3738-64A7-A3E4-52B7616E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5F2F-EF7E-466D-A09C-A9D5EA0B6959}" type="datetimeFigureOut">
              <a:rPr lang="cs-CZ" smtClean="0"/>
              <a:t>07.04.2023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8F006DB-C32D-1BD9-39D1-8AD3585C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1140831-40D3-2181-36BF-194B8563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A11A-99C8-4C76-98A2-689E68DFF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95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68B7B-FF37-6724-5922-067A984D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03A84A3-8278-ABC1-CB3A-B5DFA459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5F2F-EF7E-466D-A09C-A9D5EA0B6959}" type="datetimeFigureOut">
              <a:rPr lang="cs-CZ" smtClean="0"/>
              <a:t>07.04.2023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02C278-246F-FBF2-78DB-43E5ECA4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F68BC8-E676-B1C6-F3F4-C8211012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A11A-99C8-4C76-98A2-689E68DFF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BA0B40-2927-3697-8B18-CFCFE7B4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5F2F-EF7E-466D-A09C-A9D5EA0B6959}" type="datetimeFigureOut">
              <a:rPr lang="cs-CZ" smtClean="0"/>
              <a:t>07.04.2023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39F81E-E372-7F4D-AD7E-7F9595A2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E57516-3075-C614-77D9-A61E9E11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A11A-99C8-4C76-98A2-689E68DFF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68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A5EE3-F164-5CCA-0CDE-0047A5C2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3F4E6F-8ADE-1003-724D-30332A560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CF80F5-70B0-105D-8535-48A5AC75F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03268C-B56C-8ED9-5C41-17179C7A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5F2F-EF7E-466D-A09C-A9D5EA0B6959}" type="datetimeFigureOut">
              <a:rPr lang="cs-CZ" smtClean="0"/>
              <a:t>07.04.2023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C75A7A-C7A6-D880-7FD1-DE89B58E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E8B9F9-FCE0-5C43-FA8F-C12447FD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A11A-99C8-4C76-98A2-689E68DFF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04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81818-E228-5609-67B0-227C381B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FDF6853-BE1F-3AAB-ECFB-15F967F7C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6013FA-C4B6-38B2-B3D3-0BD7C57BA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34C0C8-3AB6-62D6-AF1E-49DDA417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5F2F-EF7E-466D-A09C-A9D5EA0B6959}" type="datetimeFigureOut">
              <a:rPr lang="cs-CZ" smtClean="0"/>
              <a:t>07.04.2023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9466A1-909F-3DF8-0C98-E50AFBF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B6733F-AFBF-D99B-9982-74C967A1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A11A-99C8-4C76-98A2-689E68DFF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60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0FB1699-018C-83C5-2009-2A832B62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47DC26-3CB6-223A-7846-19258F133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21B6FA-07B2-DA4A-797D-BB65448FA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5F2F-EF7E-466D-A09C-A9D5EA0B6959}" type="datetimeFigureOut">
              <a:rPr lang="cs-CZ" smtClean="0"/>
              <a:t>07.04.2023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6D8EFD-CAB0-AC20-7C0B-A35422361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A0323-98D6-BA59-4E1A-080A1E151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5A11A-99C8-4C76-98A2-689E68DFF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64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36759-6949-BFD4-B51E-872B82AE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4753896" cy="2101850"/>
          </a:xfrm>
        </p:spPr>
        <p:txBody>
          <a:bodyPr>
            <a:normAutofit/>
          </a:bodyPr>
          <a:lstStyle/>
          <a:p>
            <a:r>
              <a:rPr lang="cs-CZ" sz="3600" b="1" dirty="0"/>
              <a:t>Co mě dělá šťastným?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7499FF-24F1-E7B0-75F8-6E3799AFA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anchor="ctr">
            <a:normAutofit/>
          </a:bodyPr>
          <a:lstStyle/>
          <a:p>
            <a:endParaRPr lang="en-US" sz="1700" dirty="0"/>
          </a:p>
        </p:txBody>
      </p:sp>
      <p:pic>
        <p:nvPicPr>
          <p:cNvPr id="3" name="Picture 2" descr="Popis není dostupný.">
            <a:extLst>
              <a:ext uri="{FF2B5EF4-FFF2-40B4-BE49-F238E27FC236}">
                <a16:creationId xmlns:a16="http://schemas.microsoft.com/office/drawing/2014/main" id="{CAD114E4-49FC-9342-5323-DA7C3FC0B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7" b="4617"/>
          <a:stretch/>
        </p:blipFill>
        <p:spPr bwMode="auto">
          <a:xfrm>
            <a:off x="-39309" y="2959630"/>
            <a:ext cx="6400781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opis není dostupný.">
            <a:extLst>
              <a:ext uri="{FF2B5EF4-FFF2-40B4-BE49-F238E27FC236}">
                <a16:creationId xmlns:a16="http://schemas.microsoft.com/office/drawing/2014/main" id="{44967506-47A6-E7E4-17DA-2AF9FBD4F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7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27B4E-09D2-1E37-8B19-F748BA5F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51"/>
            <a:ext cx="10515600" cy="1270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mě dělá šťastným?</a:t>
            </a:r>
          </a:p>
        </p:txBody>
      </p:sp>
      <p:pic>
        <p:nvPicPr>
          <p:cNvPr id="4" name="Picture 2" descr="Pivní závody v hořkosti. Budvar nasadil stupeň 33, Radegast zkouší dokonce  50 IBU - Aktuálně.cz">
            <a:extLst>
              <a:ext uri="{FF2B5EF4-FFF2-40B4-BE49-F238E27FC236}">
                <a16:creationId xmlns:a16="http://schemas.microsoft.com/office/drawing/2014/main" id="{0DD0DE18-7FF6-CC09-C662-8275916D45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33011" b="-3"/>
          <a:stretch/>
        </p:blipFill>
        <p:spPr bwMode="auto">
          <a:xfrm>
            <a:off x="510365" y="2604527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30 ranních rituálů pro šťastnější život">
            <a:extLst>
              <a:ext uri="{FF2B5EF4-FFF2-40B4-BE49-F238E27FC236}">
                <a16:creationId xmlns:a16="http://schemas.microsoft.com/office/drawing/2014/main" id="{FC888E95-94DF-0928-A956-40CBE62B3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3" r="20699" b="-2"/>
          <a:stretch/>
        </p:blipFill>
        <p:spPr bwMode="auto">
          <a:xfrm>
            <a:off x="4333556" y="2604527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tevřít fotku">
            <a:extLst>
              <a:ext uri="{FF2B5EF4-FFF2-40B4-BE49-F238E27FC236}">
                <a16:creationId xmlns:a16="http://schemas.microsoft.com/office/drawing/2014/main" id="{6528D058-120D-5E72-0BE0-04F034527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r="15442" b="3"/>
          <a:stretch/>
        </p:blipFill>
        <p:spPr bwMode="auto">
          <a:xfrm>
            <a:off x="8156747" y="2604528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2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62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1A6A7-B11C-EEA0-5A22-47D148FE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713232"/>
            <a:ext cx="3522934" cy="3291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mě dělá šťastným?</a:t>
            </a:r>
          </a:p>
        </p:txBody>
      </p:sp>
      <p:pic>
        <p:nvPicPr>
          <p:cNvPr id="3074" name="Picture 2" descr="Postel - vše o tématu | Reflex.cz">
            <a:extLst>
              <a:ext uri="{FF2B5EF4-FFF2-40B4-BE49-F238E27FC236}">
                <a16:creationId xmlns:a16="http://schemas.microsoft.com/office/drawing/2014/main" id="{8EA8D7AC-3019-87FB-3179-E2B3AC7587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9" r="42689" b="1"/>
          <a:stretch/>
        </p:blipFill>
        <p:spPr bwMode="auto">
          <a:xfrm>
            <a:off x="4654842" y="10"/>
            <a:ext cx="3008523" cy="4115294"/>
          </a:xfrm>
          <a:custGeom>
            <a:avLst/>
            <a:gdLst/>
            <a:ahLst/>
            <a:cxnLst/>
            <a:rect l="l" t="t" r="r" b="b"/>
            <a:pathLst>
              <a:path w="3008523" h="4115304">
                <a:moveTo>
                  <a:pt x="24852" y="0"/>
                </a:moveTo>
                <a:lnTo>
                  <a:pt x="2979215" y="0"/>
                </a:lnTo>
                <a:lnTo>
                  <a:pt x="2994066" y="116180"/>
                </a:lnTo>
                <a:cubicBezTo>
                  <a:pt x="3005186" y="195816"/>
                  <a:pt x="3009899" y="276075"/>
                  <a:pt x="3008178" y="356320"/>
                </a:cubicBezTo>
                <a:cubicBezTo>
                  <a:pt x="3008319" y="552394"/>
                  <a:pt x="2998582" y="748086"/>
                  <a:pt x="2980941" y="943653"/>
                </a:cubicBezTo>
                <a:cubicBezTo>
                  <a:pt x="2976665" y="1015643"/>
                  <a:pt x="2978598" y="1087813"/>
                  <a:pt x="2986727" y="1159537"/>
                </a:cubicBezTo>
                <a:cubicBezTo>
                  <a:pt x="2994856" y="1240519"/>
                  <a:pt x="2992019" y="1322097"/>
                  <a:pt x="2978260" y="1402470"/>
                </a:cubicBezTo>
                <a:cubicBezTo>
                  <a:pt x="2960902" y="1497713"/>
                  <a:pt x="2968664" y="1592956"/>
                  <a:pt x="2975014" y="1688199"/>
                </a:cubicBezTo>
                <a:cubicBezTo>
                  <a:pt x="2992372" y="1949673"/>
                  <a:pt x="3013541" y="2211147"/>
                  <a:pt x="2999428" y="2473510"/>
                </a:cubicBezTo>
                <a:cubicBezTo>
                  <a:pt x="2996464" y="2529513"/>
                  <a:pt x="2983482" y="2584119"/>
                  <a:pt x="2978118" y="2639740"/>
                </a:cubicBezTo>
                <a:cubicBezTo>
                  <a:pt x="2962453" y="2801400"/>
                  <a:pt x="2980801" y="2962424"/>
                  <a:pt x="2988280" y="3123702"/>
                </a:cubicBezTo>
                <a:cubicBezTo>
                  <a:pt x="2999033" y="3302188"/>
                  <a:pt x="2996860" y="3481118"/>
                  <a:pt x="2981788" y="3659349"/>
                </a:cubicBezTo>
                <a:cubicBezTo>
                  <a:pt x="2972333" y="3756116"/>
                  <a:pt x="2969123" y="3853010"/>
                  <a:pt x="2970287" y="3949936"/>
                </a:cubicBezTo>
                <a:lnTo>
                  <a:pt x="2976835" y="4079050"/>
                </a:lnTo>
                <a:lnTo>
                  <a:pt x="2975002" y="4079008"/>
                </a:lnTo>
                <a:cubicBezTo>
                  <a:pt x="2922505" y="4079573"/>
                  <a:pt x="2870008" y="4083101"/>
                  <a:pt x="2817511" y="4086276"/>
                </a:cubicBezTo>
                <a:cubicBezTo>
                  <a:pt x="2529266" y="4103634"/>
                  <a:pt x="2241021" y="4124803"/>
                  <a:pt x="1951796" y="4110690"/>
                </a:cubicBezTo>
                <a:cubicBezTo>
                  <a:pt x="1890059" y="4107726"/>
                  <a:pt x="1829862" y="4094744"/>
                  <a:pt x="1768546" y="4089380"/>
                </a:cubicBezTo>
                <a:cubicBezTo>
                  <a:pt x="1590335" y="4073715"/>
                  <a:pt x="1412824" y="4092063"/>
                  <a:pt x="1235034" y="4099542"/>
                </a:cubicBezTo>
                <a:cubicBezTo>
                  <a:pt x="1038273" y="4110295"/>
                  <a:pt x="841024" y="4108122"/>
                  <a:pt x="644545" y="4093050"/>
                </a:cubicBezTo>
                <a:cubicBezTo>
                  <a:pt x="537871" y="4083595"/>
                  <a:pt x="431056" y="4080385"/>
                  <a:pt x="324207" y="4081549"/>
                </a:cubicBezTo>
                <a:lnTo>
                  <a:pt x="14165" y="4095812"/>
                </a:lnTo>
                <a:lnTo>
                  <a:pt x="15439" y="4046690"/>
                </a:lnTo>
                <a:cubicBezTo>
                  <a:pt x="18374" y="4018368"/>
                  <a:pt x="22584" y="3990046"/>
                  <a:pt x="28197" y="3961979"/>
                </a:cubicBezTo>
                <a:cubicBezTo>
                  <a:pt x="40955" y="3897553"/>
                  <a:pt x="31514" y="3834402"/>
                  <a:pt x="21563" y="3770614"/>
                </a:cubicBezTo>
                <a:cubicBezTo>
                  <a:pt x="13335" y="3723257"/>
                  <a:pt x="13335" y="3674829"/>
                  <a:pt x="21563" y="3627473"/>
                </a:cubicBezTo>
                <a:cubicBezTo>
                  <a:pt x="40700" y="3525411"/>
                  <a:pt x="30111" y="3423350"/>
                  <a:pt x="20543" y="3322437"/>
                </a:cubicBezTo>
                <a:cubicBezTo>
                  <a:pt x="7785" y="3186823"/>
                  <a:pt x="1406" y="3052357"/>
                  <a:pt x="33300" y="2917763"/>
                </a:cubicBezTo>
                <a:cubicBezTo>
                  <a:pt x="53330" y="2833053"/>
                  <a:pt x="36872" y="2747066"/>
                  <a:pt x="26284" y="2662610"/>
                </a:cubicBezTo>
                <a:cubicBezTo>
                  <a:pt x="18272" y="2599804"/>
                  <a:pt x="17328" y="2536296"/>
                  <a:pt x="23477" y="2473286"/>
                </a:cubicBezTo>
                <a:cubicBezTo>
                  <a:pt x="32790" y="2377718"/>
                  <a:pt x="29486" y="2281334"/>
                  <a:pt x="13654" y="2186621"/>
                </a:cubicBezTo>
                <a:cubicBezTo>
                  <a:pt x="4264" y="2133256"/>
                  <a:pt x="7899" y="2078424"/>
                  <a:pt x="24242" y="2026768"/>
                </a:cubicBezTo>
                <a:cubicBezTo>
                  <a:pt x="48099" y="1952646"/>
                  <a:pt x="33683" y="1876993"/>
                  <a:pt x="24242" y="1802105"/>
                </a:cubicBezTo>
                <a:cubicBezTo>
                  <a:pt x="10081" y="1684607"/>
                  <a:pt x="-6887" y="1567364"/>
                  <a:pt x="3192" y="1448463"/>
                </a:cubicBezTo>
                <a:cubicBezTo>
                  <a:pt x="4787" y="1415892"/>
                  <a:pt x="9316" y="1383526"/>
                  <a:pt x="16716" y="1351759"/>
                </a:cubicBezTo>
                <a:cubicBezTo>
                  <a:pt x="50153" y="1229069"/>
                  <a:pt x="51646" y="1099859"/>
                  <a:pt x="21053" y="976429"/>
                </a:cubicBezTo>
                <a:cubicBezTo>
                  <a:pt x="-11352" y="843621"/>
                  <a:pt x="-4463" y="711579"/>
                  <a:pt x="28835" y="579920"/>
                </a:cubicBezTo>
                <a:cubicBezTo>
                  <a:pt x="65552" y="440185"/>
                  <a:pt x="68779" y="293753"/>
                  <a:pt x="38276" y="152538"/>
                </a:cubicBezTo>
                <a:cubicBezTo>
                  <a:pt x="32318" y="125065"/>
                  <a:pt x="28191" y="97256"/>
                  <a:pt x="25911" y="692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ůzkum: Tři procenta Čechů utratí ročně za knihy víc než 5000 Kč -  Aktuálně.cz">
            <a:extLst>
              <a:ext uri="{FF2B5EF4-FFF2-40B4-BE49-F238E27FC236}">
                <a16:creationId xmlns:a16="http://schemas.microsoft.com/office/drawing/2014/main" id="{E671C2D5-EED0-556F-F954-27B092E76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r="8513"/>
          <a:stretch/>
        </p:blipFill>
        <p:spPr bwMode="auto">
          <a:xfrm>
            <a:off x="4660458" y="4311230"/>
            <a:ext cx="3851767" cy="2546773"/>
          </a:xfrm>
          <a:custGeom>
            <a:avLst/>
            <a:gdLst/>
            <a:ahLst/>
            <a:cxnLst/>
            <a:rect l="l" t="t" r="r" b="b"/>
            <a:pathLst>
              <a:path w="3851767" h="2546773">
                <a:moveTo>
                  <a:pt x="2228768" y="1329"/>
                </a:moveTo>
                <a:cubicBezTo>
                  <a:pt x="2306504" y="3895"/>
                  <a:pt x="2384120" y="10183"/>
                  <a:pt x="2461354" y="20181"/>
                </a:cubicBezTo>
                <a:cubicBezTo>
                  <a:pt x="2577127" y="36835"/>
                  <a:pt x="2693882" y="26532"/>
                  <a:pt x="2810216" y="19476"/>
                </a:cubicBezTo>
                <a:cubicBezTo>
                  <a:pt x="2951049" y="10867"/>
                  <a:pt x="3091741" y="6210"/>
                  <a:pt x="3232853" y="20323"/>
                </a:cubicBezTo>
                <a:cubicBezTo>
                  <a:pt x="3333228" y="30483"/>
                  <a:pt x="3434162" y="21028"/>
                  <a:pt x="3534817" y="15383"/>
                </a:cubicBezTo>
                <a:cubicBezTo>
                  <a:pt x="3587342" y="11714"/>
                  <a:pt x="3639965" y="9879"/>
                  <a:pt x="3692589" y="9879"/>
                </a:cubicBezTo>
                <a:lnTo>
                  <a:pt x="3834056" y="14814"/>
                </a:lnTo>
                <a:lnTo>
                  <a:pt x="3836624" y="266102"/>
                </a:lnTo>
                <a:cubicBezTo>
                  <a:pt x="3833493" y="376950"/>
                  <a:pt x="3829341" y="487798"/>
                  <a:pt x="3833895" y="598646"/>
                </a:cubicBezTo>
                <a:cubicBezTo>
                  <a:pt x="3842870" y="818327"/>
                  <a:pt x="3853184" y="1038005"/>
                  <a:pt x="3838717" y="1257560"/>
                </a:cubicBezTo>
                <a:cubicBezTo>
                  <a:pt x="3828806" y="1408046"/>
                  <a:pt x="3815811" y="1559288"/>
                  <a:pt x="3819831" y="1710531"/>
                </a:cubicBezTo>
                <a:cubicBezTo>
                  <a:pt x="3824117" y="1865807"/>
                  <a:pt x="3838181" y="2020453"/>
                  <a:pt x="3848495" y="2175350"/>
                </a:cubicBezTo>
                <a:cubicBezTo>
                  <a:pt x="3855955" y="2288984"/>
                  <a:pt x="3850652" y="2403058"/>
                  <a:pt x="3832690" y="2515646"/>
                </a:cubicBezTo>
                <a:lnTo>
                  <a:pt x="3830673" y="2546773"/>
                </a:lnTo>
                <a:lnTo>
                  <a:pt x="20600" y="2546773"/>
                </a:lnTo>
                <a:lnTo>
                  <a:pt x="22581" y="2532072"/>
                </a:lnTo>
                <a:cubicBezTo>
                  <a:pt x="35339" y="2420570"/>
                  <a:pt x="24877" y="2309706"/>
                  <a:pt x="14289" y="2199097"/>
                </a:cubicBezTo>
                <a:cubicBezTo>
                  <a:pt x="2577" y="2063804"/>
                  <a:pt x="6226" y="1927626"/>
                  <a:pt x="25133" y="1793147"/>
                </a:cubicBezTo>
                <a:cubicBezTo>
                  <a:pt x="35786" y="1702096"/>
                  <a:pt x="35530" y="1610100"/>
                  <a:pt x="24367" y="1519113"/>
                </a:cubicBezTo>
                <a:cubicBezTo>
                  <a:pt x="5996" y="1349691"/>
                  <a:pt x="-19775" y="1179121"/>
                  <a:pt x="24367" y="1008806"/>
                </a:cubicBezTo>
                <a:cubicBezTo>
                  <a:pt x="43121" y="936342"/>
                  <a:pt x="37125" y="860307"/>
                  <a:pt x="26663" y="786440"/>
                </a:cubicBezTo>
                <a:cubicBezTo>
                  <a:pt x="9721" y="659871"/>
                  <a:pt x="8778" y="531669"/>
                  <a:pt x="23857" y="404858"/>
                </a:cubicBezTo>
                <a:cubicBezTo>
                  <a:pt x="32239" y="337778"/>
                  <a:pt x="31895" y="269894"/>
                  <a:pt x="22836" y="202904"/>
                </a:cubicBezTo>
                <a:cubicBezTo>
                  <a:pt x="16458" y="161314"/>
                  <a:pt x="17159" y="119533"/>
                  <a:pt x="18260" y="77719"/>
                </a:cubicBezTo>
                <a:lnTo>
                  <a:pt x="17201" y="16987"/>
                </a:lnTo>
                <a:lnTo>
                  <a:pt x="155607" y="20171"/>
                </a:lnTo>
                <a:cubicBezTo>
                  <a:pt x="345286" y="19609"/>
                  <a:pt x="534670" y="7199"/>
                  <a:pt x="723345" y="9315"/>
                </a:cubicBezTo>
                <a:cubicBezTo>
                  <a:pt x="828339" y="10444"/>
                  <a:pt x="933054" y="31612"/>
                  <a:pt x="1038328" y="27661"/>
                </a:cubicBezTo>
                <a:cubicBezTo>
                  <a:pt x="1357371" y="16089"/>
                  <a:pt x="1676555" y="19899"/>
                  <a:pt x="1995458" y="4798"/>
                </a:cubicBezTo>
                <a:cubicBezTo>
                  <a:pt x="2073175" y="-85"/>
                  <a:pt x="2151032" y="-1238"/>
                  <a:pt x="2228768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levize se mohla jmenovat rozvid nebo jevizor. Jaké výrazy byly ještě ve  hře? — ČT24 — Česká televize">
            <a:extLst>
              <a:ext uri="{FF2B5EF4-FFF2-40B4-BE49-F238E27FC236}">
                <a16:creationId xmlns:a16="http://schemas.microsoft.com/office/drawing/2014/main" id="{B5882062-D1E5-8D64-8566-1C6ED5411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r="5068" b="-3"/>
          <a:stretch/>
        </p:blipFill>
        <p:spPr bwMode="auto">
          <a:xfrm>
            <a:off x="8699547" y="4187535"/>
            <a:ext cx="3492455" cy="2670464"/>
          </a:xfrm>
          <a:custGeom>
            <a:avLst/>
            <a:gdLst/>
            <a:ahLst/>
            <a:cxnLst/>
            <a:rect l="l" t="t" r="r" b="b"/>
            <a:pathLst>
              <a:path w="3492455" h="2670464">
                <a:moveTo>
                  <a:pt x="3492454" y="0"/>
                </a:moveTo>
                <a:lnTo>
                  <a:pt x="3492455" y="0"/>
                </a:lnTo>
                <a:lnTo>
                  <a:pt x="3492455" y="2670464"/>
                </a:lnTo>
                <a:lnTo>
                  <a:pt x="22094" y="2670464"/>
                </a:lnTo>
                <a:lnTo>
                  <a:pt x="26537" y="2636565"/>
                </a:lnTo>
                <a:cubicBezTo>
                  <a:pt x="37788" y="2451923"/>
                  <a:pt x="28413" y="2267533"/>
                  <a:pt x="15822" y="2083521"/>
                </a:cubicBezTo>
                <a:cubicBezTo>
                  <a:pt x="-1861" y="1835118"/>
                  <a:pt x="-387" y="1585844"/>
                  <a:pt x="20242" y="1337642"/>
                </a:cubicBezTo>
                <a:cubicBezTo>
                  <a:pt x="41459" y="1117571"/>
                  <a:pt x="37454" y="895988"/>
                  <a:pt x="8320" y="676712"/>
                </a:cubicBezTo>
                <a:cubicBezTo>
                  <a:pt x="-9495" y="552441"/>
                  <a:pt x="6579" y="427036"/>
                  <a:pt x="8320" y="302134"/>
                </a:cubicBezTo>
                <a:lnTo>
                  <a:pt x="12190" y="139575"/>
                </a:lnTo>
                <a:lnTo>
                  <a:pt x="99516" y="133852"/>
                </a:lnTo>
                <a:cubicBezTo>
                  <a:pt x="211510" y="121998"/>
                  <a:pt x="323504" y="131171"/>
                  <a:pt x="435498" y="139780"/>
                </a:cubicBezTo>
                <a:cubicBezTo>
                  <a:pt x="632608" y="155162"/>
                  <a:pt x="829578" y="148247"/>
                  <a:pt x="1026268" y="136957"/>
                </a:cubicBezTo>
                <a:cubicBezTo>
                  <a:pt x="1161684" y="129731"/>
                  <a:pt x="1297462" y="133697"/>
                  <a:pt x="1432246" y="148811"/>
                </a:cubicBezTo>
                <a:lnTo>
                  <a:pt x="1479476" y="151347"/>
                </a:lnTo>
                <a:lnTo>
                  <a:pt x="1505794" y="154630"/>
                </a:lnTo>
                <a:lnTo>
                  <a:pt x="1623334" y="159020"/>
                </a:lnTo>
                <a:lnTo>
                  <a:pt x="1624456" y="159537"/>
                </a:lnTo>
                <a:lnTo>
                  <a:pt x="1638454" y="159537"/>
                </a:lnTo>
                <a:lnTo>
                  <a:pt x="1639578" y="158918"/>
                </a:lnTo>
                <a:lnTo>
                  <a:pt x="1754394" y="154630"/>
                </a:lnTo>
                <a:lnTo>
                  <a:pt x="1839394" y="144027"/>
                </a:lnTo>
                <a:lnTo>
                  <a:pt x="1958902" y="138104"/>
                </a:lnTo>
                <a:cubicBezTo>
                  <a:pt x="2055700" y="136855"/>
                  <a:pt x="2152544" y="139151"/>
                  <a:pt x="2249244" y="145001"/>
                </a:cubicBezTo>
                <a:cubicBezTo>
                  <a:pt x="2427314" y="153610"/>
                  <a:pt x="2605104" y="144719"/>
                  <a:pt x="2783036" y="134275"/>
                </a:cubicBezTo>
                <a:cubicBezTo>
                  <a:pt x="2994564" y="121857"/>
                  <a:pt x="3205954" y="141614"/>
                  <a:pt x="3417482" y="144578"/>
                </a:cubicBezTo>
                <a:cubicBezTo>
                  <a:pt x="3436450" y="144861"/>
                  <a:pt x="3455454" y="143802"/>
                  <a:pt x="3474460" y="142496"/>
                </a:cubicBezTo>
                <a:lnTo>
                  <a:pt x="3492454" y="1413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uetooth reproduktor FM rádio MK-612 Skladem v ČR | Eshophodinek.cz">
            <a:extLst>
              <a:ext uri="{FF2B5EF4-FFF2-40B4-BE49-F238E27FC236}">
                <a16:creationId xmlns:a16="http://schemas.microsoft.com/office/drawing/2014/main" id="{90AB0406-FC6D-9EA3-46C2-0242D641A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5353" b="-3"/>
          <a:stretch/>
        </p:blipFill>
        <p:spPr bwMode="auto">
          <a:xfrm>
            <a:off x="7854807" y="-2"/>
            <a:ext cx="4337195" cy="4244532"/>
          </a:xfrm>
          <a:custGeom>
            <a:avLst/>
            <a:gdLst/>
            <a:ahLst/>
            <a:cxnLst/>
            <a:rect l="l" t="t" r="r" b="b"/>
            <a:pathLst>
              <a:path w="4337195" h="4244532">
                <a:moveTo>
                  <a:pt x="24052" y="0"/>
                </a:moveTo>
                <a:lnTo>
                  <a:pt x="4337195" y="0"/>
                </a:lnTo>
                <a:lnTo>
                  <a:pt x="4337195" y="4244532"/>
                </a:lnTo>
                <a:lnTo>
                  <a:pt x="4337193" y="4244532"/>
                </a:lnTo>
                <a:lnTo>
                  <a:pt x="4337193" y="4095069"/>
                </a:lnTo>
                <a:lnTo>
                  <a:pt x="3956757" y="4077385"/>
                </a:lnTo>
                <a:cubicBezTo>
                  <a:pt x="3688111" y="4074422"/>
                  <a:pt x="3418905" y="4066377"/>
                  <a:pt x="3151099" y="4091498"/>
                </a:cubicBezTo>
                <a:cubicBezTo>
                  <a:pt x="2969669" y="4108573"/>
                  <a:pt x="2789079" y="4101800"/>
                  <a:pt x="2607789" y="4098695"/>
                </a:cubicBezTo>
                <a:cubicBezTo>
                  <a:pt x="2404097" y="4095167"/>
                  <a:pt x="2200271" y="4096860"/>
                  <a:pt x="1996579" y="4096860"/>
                </a:cubicBezTo>
                <a:cubicBezTo>
                  <a:pt x="1907965" y="4097143"/>
                  <a:pt x="1819909" y="4092344"/>
                  <a:pt x="1731715" y="4084159"/>
                </a:cubicBezTo>
                <a:cubicBezTo>
                  <a:pt x="1603761" y="4072445"/>
                  <a:pt x="1476507" y="4086558"/>
                  <a:pt x="1350515" y="4105328"/>
                </a:cubicBezTo>
                <a:cubicBezTo>
                  <a:pt x="1262725" y="4116448"/>
                  <a:pt x="1174249" y="4121161"/>
                  <a:pt x="1085789" y="4119440"/>
                </a:cubicBezTo>
                <a:cubicBezTo>
                  <a:pt x="869639" y="4119581"/>
                  <a:pt x="653911" y="4109844"/>
                  <a:pt x="438322" y="4092203"/>
                </a:cubicBezTo>
                <a:cubicBezTo>
                  <a:pt x="358961" y="4087927"/>
                  <a:pt x="279402" y="4089860"/>
                  <a:pt x="200334" y="4097989"/>
                </a:cubicBezTo>
                <a:cubicBezTo>
                  <a:pt x="155697" y="4102053"/>
                  <a:pt x="110897" y="4103376"/>
                  <a:pt x="66180" y="4101963"/>
                </a:cubicBezTo>
                <a:lnTo>
                  <a:pt x="20169" y="4097680"/>
                </a:lnTo>
                <a:lnTo>
                  <a:pt x="13739" y="3839937"/>
                </a:lnTo>
                <a:cubicBezTo>
                  <a:pt x="10831" y="3754087"/>
                  <a:pt x="8257" y="3668350"/>
                  <a:pt x="9315" y="3582774"/>
                </a:cubicBezTo>
                <a:cubicBezTo>
                  <a:pt x="10444" y="3487531"/>
                  <a:pt x="31612" y="3392542"/>
                  <a:pt x="27661" y="3297045"/>
                </a:cubicBezTo>
                <a:cubicBezTo>
                  <a:pt x="16089" y="3007633"/>
                  <a:pt x="19899" y="2718094"/>
                  <a:pt x="4798" y="2428809"/>
                </a:cubicBezTo>
                <a:cubicBezTo>
                  <a:pt x="-4968" y="2287812"/>
                  <a:pt x="184" y="2146305"/>
                  <a:pt x="20181" y="2006184"/>
                </a:cubicBezTo>
                <a:cubicBezTo>
                  <a:pt x="36835" y="1901163"/>
                  <a:pt x="26532" y="1795252"/>
                  <a:pt x="19476" y="1689723"/>
                </a:cubicBezTo>
                <a:cubicBezTo>
                  <a:pt x="10867" y="1561970"/>
                  <a:pt x="6210" y="1434344"/>
                  <a:pt x="20323" y="1306338"/>
                </a:cubicBezTo>
                <a:cubicBezTo>
                  <a:pt x="30483" y="1215286"/>
                  <a:pt x="21028" y="1123726"/>
                  <a:pt x="15383" y="1032419"/>
                </a:cubicBezTo>
                <a:cubicBezTo>
                  <a:pt x="8045" y="937126"/>
                  <a:pt x="8045" y="841475"/>
                  <a:pt x="15383" y="746182"/>
                </a:cubicBezTo>
                <a:cubicBezTo>
                  <a:pt x="22749" y="659066"/>
                  <a:pt x="20999" y="571532"/>
                  <a:pt x="10161" y="484708"/>
                </a:cubicBezTo>
                <a:cubicBezTo>
                  <a:pt x="-1693" y="383115"/>
                  <a:pt x="7480" y="281523"/>
                  <a:pt x="16089" y="179930"/>
                </a:cubicBezTo>
                <a:cubicBezTo>
                  <a:pt x="19935" y="135229"/>
                  <a:pt x="22387" y="90537"/>
                  <a:pt x="23725" y="4585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0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D213C-FD2B-FAF4-4457-8EE1ED41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mě dělá šťastným?</a:t>
            </a:r>
          </a:p>
        </p:txBody>
      </p:sp>
      <p:pic>
        <p:nvPicPr>
          <p:cNvPr id="4100" name="Picture 4" descr="Otevřít fotku">
            <a:extLst>
              <a:ext uri="{FF2B5EF4-FFF2-40B4-BE49-F238E27FC236}">
                <a16:creationId xmlns:a16="http://schemas.microsoft.com/office/drawing/2014/main" id="{C0C8C367-815F-2754-E471-38659CA92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4" r="-2" b="-2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opis není dostupný.">
            <a:extLst>
              <a:ext uri="{FF2B5EF4-FFF2-40B4-BE49-F238E27FC236}">
                <a16:creationId xmlns:a16="http://schemas.microsoft.com/office/drawing/2014/main" id="{59F4ED72-B963-4870-5A5D-7978FA887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6" r="22069" b="-1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tevřít fotku">
            <a:extLst>
              <a:ext uri="{FF2B5EF4-FFF2-40B4-BE49-F238E27FC236}">
                <a16:creationId xmlns:a16="http://schemas.microsoft.com/office/drawing/2014/main" id="{D1DC009E-B0CB-01B2-9090-33F0F417E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r="9670" b="-1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tevřít fotku">
            <a:extLst>
              <a:ext uri="{FF2B5EF4-FFF2-40B4-BE49-F238E27FC236}">
                <a16:creationId xmlns:a16="http://schemas.microsoft.com/office/drawing/2014/main" id="{00736ACB-07CF-AE49-858C-414809B75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r="14370" b="2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Otevřít fotku">
            <a:extLst>
              <a:ext uri="{FF2B5EF4-FFF2-40B4-BE49-F238E27FC236}">
                <a16:creationId xmlns:a16="http://schemas.microsoft.com/office/drawing/2014/main" id="{90929193-3DEF-7CAB-B078-48D469CF61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62" b="3"/>
          <a:stretch/>
        </p:blipFill>
        <p:spPr bwMode="auto"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2404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</Words>
  <Application>Microsoft Office PowerPoint</Application>
  <PresentationFormat>Širokoúhlá obrazovka</PresentationFormat>
  <Paragraphs>4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Co mě dělá šťastným?</vt:lpstr>
      <vt:lpstr>Co mě dělá šťastným?</vt:lpstr>
      <vt:lpstr>Co mě dělá šťastným?</vt:lpstr>
      <vt:lpstr>Co mě dělá šťastným?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mě dělá šťastným?</dc:title>
  <dc:creator>Veronika Ječná</dc:creator>
  <cp:lastModifiedBy>Veronika Ječná</cp:lastModifiedBy>
  <cp:revision>1</cp:revision>
  <dcterms:created xsi:type="dcterms:W3CDTF">2023-04-07T08:22:07Z</dcterms:created>
  <dcterms:modified xsi:type="dcterms:W3CDTF">2023-04-07T08:25:03Z</dcterms:modified>
</cp:coreProperties>
</file>